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8" r:id="rId3"/>
    <p:sldId id="259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10" initials="W" lastIdx="1" clrIdx="0">
    <p:extLst>
      <p:ext uri="{19B8F6BF-5375-455C-9EA6-DF929625EA0E}">
        <p15:presenceInfo xmlns:p15="http://schemas.microsoft.com/office/powerpoint/2012/main" userId="Win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67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17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755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5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0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6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9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5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3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1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0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DC47-A2CC-4144-927B-3B95B5C5F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23812-735B-4A3E-96B3-D9BEC04FAC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5CF81C-8E2D-4317-BD98-D72A09EB3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" y="214312"/>
            <a:ext cx="11344275" cy="6429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E919F8-3AFE-49D3-91C8-1A1892F6FAEB}"/>
              </a:ext>
            </a:extLst>
          </p:cNvPr>
          <p:cNvSpPr txBox="1"/>
          <p:nvPr/>
        </p:nvSpPr>
        <p:spPr>
          <a:xfrm>
            <a:off x="2911152" y="3013788"/>
            <a:ext cx="64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قسم اللغة الإنجليزية</a:t>
            </a:r>
          </a:p>
          <a:p>
            <a:pPr algn="ctr"/>
            <a:r>
              <a:rPr lang="ar-SA" dirty="0"/>
              <a:t>الفرقة </a:t>
            </a:r>
            <a:r>
              <a:rPr lang="ar-SA" dirty="0" err="1"/>
              <a:t>الثالثه</a:t>
            </a:r>
            <a:endParaRPr lang="ar-SA" dirty="0"/>
          </a:p>
          <a:p>
            <a:pPr algn="ctr"/>
            <a:r>
              <a:rPr lang="ar-SA" dirty="0"/>
              <a:t>تحليل الخطاب</a:t>
            </a:r>
          </a:p>
          <a:p>
            <a:pPr algn="ctr"/>
            <a:r>
              <a:rPr lang="ar-SA" dirty="0"/>
              <a:t>د/منة محمد سلامة المصري</a:t>
            </a:r>
          </a:p>
          <a:p>
            <a:pPr algn="ctr"/>
            <a:r>
              <a:rPr lang="ar-SA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7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B4F47-A213-439D-AC92-D85B46C10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Discourse and speech acts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8707E2B-74A2-421D-A8E9-7CCD8B2F5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9593"/>
            <a:ext cx="8596668" cy="4641770"/>
          </a:xfrm>
        </p:spPr>
        <p:txBody>
          <a:bodyPr>
            <a:normAutofit/>
          </a:bodyPr>
          <a:lstStyle/>
          <a:p>
            <a:pPr marL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90C226"/>
              </a:buClr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John Searle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classifies constatives and performatives 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90C226"/>
              </a:buClr>
            </a:pP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assertives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90C226"/>
              </a:buClr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declarations, </a:t>
            </a:r>
          </a:p>
          <a:p>
            <a:pPr marL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90C226"/>
              </a:buClr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directives, </a:t>
            </a:r>
          </a:p>
          <a:p>
            <a:pPr marL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90C226"/>
              </a:buClr>
            </a:pP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commissives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90C226"/>
              </a:buClr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expressive 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974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3CFB4-84BC-4B45-9CC5-1027F3E86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8294"/>
            <a:ext cx="10515600" cy="4908000"/>
          </a:xfrm>
        </p:spPr>
        <p:txBody>
          <a:bodyPr>
            <a:norm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Assertives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Example: ``No one makes a better cake than me’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Directives: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Example: ``Could you close the window.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Commisives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Example: ``I'm going to Paris tomorrow’’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more examples see page 32</a:t>
            </a:r>
          </a:p>
        </p:txBody>
      </p:sp>
    </p:spTree>
    <p:extLst>
      <p:ext uri="{BB962C8B-B14F-4D97-AF65-F5344CB8AC3E}">
        <p14:creationId xmlns:p14="http://schemas.microsoft.com/office/powerpoint/2010/main" val="2609144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FD1F1-566E-4CD3-8CD2-25148E885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8213"/>
            <a:ext cx="8596668" cy="4483150"/>
          </a:xfrm>
        </p:spPr>
        <p:txBody>
          <a:bodyPr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Commisives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Example: ``I'm going to Paris tomorrow’’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Expressives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Example: ``I am sorry that I lied to you''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Declarations: 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Example: ``You are fired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056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41AB5-A473-4CB0-AC04-89123043C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The components/elements of the speech act: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9BF51-1A92-4430-B1E2-AF23D6980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Locution: the actual meaning of what is said.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*Illocution: the intended meaning of what is said.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*Perlocution: the result or the effect of what has been said. </a:t>
            </a:r>
            <a:endParaRPr lang="en-US" sz="14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294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94</TotalTime>
  <Words>150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Discourse and speech acts</vt:lpstr>
      <vt:lpstr>PowerPoint Presentation</vt:lpstr>
      <vt:lpstr>PowerPoint Presentation</vt:lpstr>
      <vt:lpstr>The components/elements of the speech act: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15</cp:revision>
  <dcterms:created xsi:type="dcterms:W3CDTF">2020-03-18T12:46:15Z</dcterms:created>
  <dcterms:modified xsi:type="dcterms:W3CDTF">2020-03-21T15:33:22Z</dcterms:modified>
</cp:coreProperties>
</file>